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2015/11/13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 smtClean="0"/>
              <a:t>住宅小区安防系统</a:t>
            </a:r>
            <a:endParaRPr lang="zh-CN" altLang="en-US" sz="54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z="2400" b="1" dirty="0" smtClean="0"/>
              <a:t>参赛队长：</a:t>
            </a:r>
            <a:endParaRPr lang="en-US" altLang="zh-CN" sz="2400" b="1" dirty="0" smtClean="0"/>
          </a:p>
          <a:p>
            <a:r>
              <a:rPr lang="zh-CN" altLang="en-US" sz="2400" b="1" smtClean="0"/>
              <a:t>  参赛</a:t>
            </a:r>
            <a:r>
              <a:rPr lang="zh-CN" altLang="en-US" sz="2400" b="1" dirty="0" smtClean="0"/>
              <a:t>组员</a:t>
            </a:r>
            <a:r>
              <a:rPr lang="zh-CN" altLang="en-US" dirty="0" smtClean="0"/>
              <a:t>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97265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住宅小区安防系统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住宅小区安防系统</dc:title>
  <dc:creator>lccz</dc:creator>
  <cp:lastModifiedBy>lccz</cp:lastModifiedBy>
  <cp:revision>1</cp:revision>
  <dcterms:created xsi:type="dcterms:W3CDTF">2015-11-13T00:45:39Z</dcterms:created>
  <dcterms:modified xsi:type="dcterms:W3CDTF">2015-11-13T00:46:50Z</dcterms:modified>
</cp:coreProperties>
</file>